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6" r:id="rId5"/>
    <p:sldId id="267" r:id="rId6"/>
    <p:sldId id="258" r:id="rId7"/>
    <p:sldId id="273" r:id="rId8"/>
    <p:sldId id="261" r:id="rId9"/>
    <p:sldId id="262" r:id="rId10"/>
    <p:sldId id="265" r:id="rId11"/>
    <p:sldId id="264" r:id="rId12"/>
    <p:sldId id="269" r:id="rId13"/>
    <p:sldId id="270" r:id="rId14"/>
    <p:sldId id="271" r:id="rId15"/>
    <p:sldId id="272" r:id="rId16"/>
    <p:sldId id="274" r:id="rId17"/>
    <p:sldId id="263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_105.edu54.ru/DswMedia/prikaz287ot31052021.pdf" TargetMode="External"/><Relationship Id="rId2" Type="http://schemas.openxmlformats.org/officeDocument/2006/relationships/hyperlink" Target="http://www.s_105.edu54.ru/DswMedia/prikaz286ot31052021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243408.selcdn.ru/blog/2021/08/shkola-kl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04864"/>
            <a:ext cx="6408712" cy="42746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357166"/>
            <a:ext cx="7772400" cy="1470025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ФГОС нового поколения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243408.selcdn.ru/blog/2021/08/shkola-obzh-predm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5153296"/>
            <a:ext cx="2555776" cy="17047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Особое внимание уделено патриотическому воспитанию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интерес к изучению родного языка, понимание российской гражданской идентичности в поликультурном обществе, истории и культуры;</a:t>
            </a:r>
          </a:p>
          <a:p>
            <a:pPr algn="just"/>
            <a:r>
              <a:rPr lang="ru-RU" dirty="0" smtClean="0"/>
              <a:t>ценностное отношение к достижениям России в науке, искусстве, спорте, технологиях, к боевым подвигам и трудовым достижениям россиян;</a:t>
            </a:r>
          </a:p>
          <a:p>
            <a:pPr algn="just"/>
            <a:r>
              <a:rPr lang="ru-RU" dirty="0" smtClean="0"/>
              <a:t>уважение к символам России, государственным праздникам, историческому и природному наследию и памятникам, традициям разных народов, проживающих в стране.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Функциональная грамотность вошла в состав государственных гарантий качества основного общего образования.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ФГОС третьего поколения определяет функциональную грамотность как способность решать учебные задачи и жизненные ситуации на основе сформированных предметных,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и универсальных способов деятельности. Иными словами, ученики должны понимать, как изучаемые предметы помогают найти профессию и место в жизни. В идеале школьники перестанут постоянно спрашивать: «А зачем мне учить ваши синусы и косинусы?»  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788" t="20297" r="14499" b="6250"/>
          <a:stretch>
            <a:fillRect/>
          </a:stretch>
        </p:blipFill>
        <p:spPr bwMode="auto">
          <a:xfrm>
            <a:off x="0" y="188640"/>
            <a:ext cx="914400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1303" t="20297" r="24460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1303" t="21282" r="25014" b="6250"/>
          <a:stretch>
            <a:fillRect/>
          </a:stretch>
        </p:blipFill>
        <p:spPr bwMode="auto">
          <a:xfrm>
            <a:off x="0" y="0"/>
            <a:ext cx="9144000" cy="6939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1303" t="20297" r="25014" b="6250"/>
          <a:stretch>
            <a:fillRect/>
          </a:stretch>
        </p:blipFill>
        <p:spPr bwMode="auto">
          <a:xfrm>
            <a:off x="0" y="0"/>
            <a:ext cx="9144000" cy="684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2410" t="13407" r="26121" b="12766"/>
          <a:stretch>
            <a:fillRect/>
          </a:stretch>
        </p:blipFill>
        <p:spPr bwMode="auto">
          <a:xfrm>
            <a:off x="0" y="0"/>
            <a:ext cx="9144000" cy="68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243408.selcdn.ru/blog/2021/08/shkola-nachalnaya-ur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1" y="3857628"/>
            <a:ext cx="4498309" cy="30003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algn="just"/>
            <a:r>
              <a:rPr lang="ru-RU" dirty="0" smtClean="0"/>
              <a:t>ФГОС-2021 описывают систему требований к условиям реализации общеобразовательных программ, соблюдение которых обеспечивает равенство возможностей получения качественного образования для всех детей независимо от места жительства и дохода семьи.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243408.selcdn.ru/blog/2021/08/shkola-kar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7711413" cy="514351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С 1 сентября 2022 года в каждой школе обучающиеся, которые будут приняты на обучение в первые и пятые классы, будут учиться уже по ФГОС-2021.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/>
              <a:t>Министерством просвещения РФ утверждены новые федеральные государственные образовательные стандарты начального общего и основного общего образования: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hlinkClick r:id="rId2"/>
              </a:rPr>
              <a:t>Приказ 286 от 31.05.2021 об утверждении ФГОС НОО</a:t>
            </a:r>
            <a:endParaRPr lang="ru-RU" dirty="0" smtClean="0"/>
          </a:p>
          <a:p>
            <a:r>
              <a:rPr lang="ru-RU" b="1" dirty="0" smtClean="0">
                <a:hlinkClick r:id="rId3"/>
              </a:rPr>
              <a:t>Приказ 287 от 31.05.2021 об утверждении ФГОС ООО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243408.selcdn.ru/blog/2021/08/shkola-urok-angliysk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117304"/>
            <a:ext cx="5608240" cy="37406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Федеральные государственные образовательные стандарты (ФГОС)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это совокупность требований, обязательных при реализации основных учебных программ государственными образовательными учреждениями.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243408.selcdn.ru/blog/2021/08/shkola-srednyaya-ur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769062"/>
            <a:ext cx="3131840" cy="208893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Цель внедрения ФГОС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обеспечить равные возможности получения качественного образования для каждого ребёнка в стране независимо от того, учится он в маленькой сельской школе или в престижной гимназии большого города. Также стандарт предусматривает преемственность основных учебных программ, то есть дети должны получать знания поэтапно, шаг за шагом переходя от более простых к более сложным и глубоким темам в рамках предметных областей.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243408.selcdn.ru/blog/2021/08/shkoln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871912"/>
            <a:ext cx="4565883" cy="29860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25963"/>
          </a:xfrm>
        </p:spPr>
        <p:txBody>
          <a:bodyPr/>
          <a:lstStyle/>
          <a:p>
            <a:pPr algn="just"/>
            <a:r>
              <a:rPr lang="ru-RU" dirty="0" smtClean="0"/>
              <a:t>ФГОС-2021 сохраняют принципы </a:t>
            </a:r>
            <a:r>
              <a:rPr lang="ru-RU" b="1" dirty="0" smtClean="0">
                <a:solidFill>
                  <a:srgbClr val="FF0000"/>
                </a:solidFill>
              </a:rPr>
              <a:t>вариативности</a:t>
            </a:r>
            <a:r>
              <a:rPr lang="ru-RU" dirty="0" smtClean="0"/>
              <a:t> в формировании школами основных образовательных программ начального общего и основного общего образования, а также учёта интересов и возможностей как образовательных организаций, так и их учеников.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1303" t="19313" r="24460" b="117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В ФГОС-2021 сформулированы максимально конкретные требования к предметам всей школьной программы соответствующего уровня, позволяющие ответить на вопросы: что конкретно школьник будет знать, чем овладеет и что освоит.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243408.selcdn.ru/blog/2021/08/shkolnik-kniga.jpg"/>
          <p:cNvPicPr>
            <a:picLocks noChangeAspect="1" noChangeArrowheads="1"/>
          </p:cNvPicPr>
          <p:nvPr/>
        </p:nvPicPr>
        <p:blipFill>
          <a:blip r:embed="rId2" cstate="print"/>
          <a:srcRect t="6620"/>
          <a:stretch>
            <a:fillRect/>
          </a:stretch>
        </p:blipFill>
        <p:spPr bwMode="auto">
          <a:xfrm>
            <a:off x="1357290" y="2826992"/>
            <a:ext cx="6471904" cy="40310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algn="just"/>
            <a:r>
              <a:rPr lang="ru-RU" dirty="0" smtClean="0"/>
              <a:t>ФГОС-2021 также обеспечивают личностное развитие </a:t>
            </a:r>
            <a:r>
              <a:rPr lang="ru-RU" dirty="0" smtClean="0"/>
              <a:t>обу</a:t>
            </a:r>
            <a:r>
              <a:rPr lang="ru-RU" dirty="0" smtClean="0"/>
              <a:t>чающихся</a:t>
            </a:r>
            <a:r>
              <a:rPr lang="ru-RU" dirty="0" smtClean="0"/>
              <a:t>, включая гражданское, патриотическое, духовно-нравственное, эстетическое, физическое, трудовое, экологическое воспитание.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265</Words>
  <Application>Microsoft Office PowerPoint</Application>
  <PresentationFormat>Экран (4:3)</PresentationFormat>
  <Paragraphs>21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ФГОС нового поколения</vt:lpstr>
      <vt:lpstr>Слайд 2</vt:lpstr>
      <vt:lpstr>Слайд 3</vt:lpstr>
      <vt:lpstr>Федеральные государственные образовательные стандарты (ФГОС) </vt:lpstr>
      <vt:lpstr>Цель внедрения ФГОС </vt:lpstr>
      <vt:lpstr>Слайд 6</vt:lpstr>
      <vt:lpstr>Слайд 7</vt:lpstr>
      <vt:lpstr>Слайд 8</vt:lpstr>
      <vt:lpstr>Слайд 9</vt:lpstr>
      <vt:lpstr>Особое внимание уделено патриотическому воспитанию</vt:lpstr>
      <vt:lpstr>Функциональная грамотность вошла в состав государственных гарантий качества основного общего образования.</vt:lpstr>
      <vt:lpstr>Слайд 12</vt:lpstr>
      <vt:lpstr>Слайд 13</vt:lpstr>
      <vt:lpstr>Слайд 14</vt:lpstr>
      <vt:lpstr>Слайд 15</vt:lpstr>
      <vt:lpstr>Слайд 16</vt:lpstr>
      <vt:lpstr>Слайд 17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</cp:revision>
  <dcterms:created xsi:type="dcterms:W3CDTF">2022-03-23T08:46:41Z</dcterms:created>
  <dcterms:modified xsi:type="dcterms:W3CDTF">2022-04-13T09:13:05Z</dcterms:modified>
</cp:coreProperties>
</file>